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52" d="100"/>
          <a:sy n="52" d="100"/>
        </p:scale>
        <p:origin x="-1716" y="-90"/>
      </p:cViewPr>
      <p:guideLst>
        <p:guide pos="2880" orient="horz"/>
        <p:guide pos="216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14350" y="2840568"/>
            <a:ext cx="5829300" cy="196003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3729037" y="488951"/>
            <a:ext cx="1157288" cy="104013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257175" y="488951"/>
            <a:ext cx="3357563" cy="104013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41735" y="3875618"/>
            <a:ext cx="5829300" cy="20002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81287" y="364067"/>
            <a:ext cx="3833813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DCFB8B-AD8D-4CCC-813C-812E4D69875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6D1C86-CB07-48C9-905F-CC65199FC3B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0">
            <a:off x="10953" y="0"/>
            <a:ext cx="15659100" cy="208787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14350" y="2051720"/>
            <a:ext cx="6010994" cy="3024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Консультация для родителей</a:t>
            </a:r>
            <a:r>
              <a:rPr lang="ru-RU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                    "Советы логопеда родителям неговорящих детей с ОВЗ"</a:t>
            </a:r>
            <a:endParaRPr lang="ru-RU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6672" y="1043609"/>
            <a:ext cx="59766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1. Начнем с Вас.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Даже если Вы молчаливы от природы - все равно говорите с малышом. Ребенок легче понимает обращенную к нему речь, если она объясняет, что происходит с ним и вокруг него. Поэтому сопровождайте свои действия словами. </a:t>
            </a:r>
            <a:endParaRPr/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2. Встреча взглядов.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Озвучивайте любую ситуацию - но только если Вы видите, что ребенок слышит и видит Вас. Не говорите в пустоту, смотрите ему в глаза. Это особенно важно, если ребенок чрезмерно активен и постоянно двигается.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Если Ваш малыш еще только лепечет или говорит мало слов, старайтесь, чтобы он видел Вашу артикуляцию.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3. Говорите четко.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Говорите просто, четко, внятно проговаривая каждое слово, каждую фразу. Известно, что дети очень чутки к интонации; поэтому каждое слово, на которое падает логическое ударение, старайтесь произносить как можно более выразительно.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4664" y="1259632"/>
            <a:ext cx="60486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4. То же, но по – разному.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Повторяйте многократно одно и то же слово. При повторении фразы меняйте порядок слов («папа пришел, пришел наш папа», «Мячик упал, упал мячик, упал»). Это позволяет ребенку легче услышать и понять, что фразы делятся на слова. </a:t>
            </a:r>
            <a:endParaRPr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Times New Roman"/>
                <a:cs typeface="Times New Roman"/>
              </a:rPr>
              <a:t>Но: не переусердствуйте.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Не употребляйте слишком длинных фраз Не перегружайте ребенка, предъявляя ему сразу большое количество незнакомых слов. Чаще сами говорите то, что хотите услышать: простые фразы из 2-3 слов, с паузой между словами.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5. Очень важно: хорошее настроение.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Старайтесь произносить новое слово в эмоционально благоприятной ситуации. В таких условиях ребенок лучше обучается и впитывает новую информацию гораздо лучше, чем в нейтральной или неблагоприятной ситуации. </a:t>
            </a:r>
            <a:endParaRPr/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04664" y="899592"/>
            <a:ext cx="60486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6. Все чувства – в союзе с речью.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Очень важно, чтобы ребенок, постигая что-то новое, имел возможность не только видеть новый предмет, но и трогать, нюхать, щупать его - то есть изучать различными способами. Если Вы видите, что ребенок что-то трогает, с чем-то играет, сразу же назовите этот предмет несколько раз - коротко, четко, выразительно.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 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7. Учите в игре.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Играя, учите подражать (две собачки лают, две кошки мяукают; переклички «мяу-мяу»). Специально создавайте такие игровые ситуации, где ребенку понадобится звукоподражание, либо надо будет произнести какие-то слова для того, чтобы игра состоялась. Обратите внимание – побуждаете не Вы, а  ситуация. 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04664" y="1187624"/>
            <a:ext cx="60486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8. Не предупреждайте его желаний.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Некоторые родители пытаются угадать желания своего ребенка, часто предупреждая их в тот самый момент, когда они только появляются. В случае у малыша нет необходимости произносить что-либо - достаточно просто посмотреть, протянуть руку. В такой ситуации есть опасность задержать ребенка на стадии жестового общения. И хотя жест - тоже общение, не стоит задерживаться на этом уровне.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Постепенно формируйте у малыша потребность говорить.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9. Ведите дневник.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Фиксируйте его речевые достижения, записывайте, сколько слов он уже понимает, какие слова произносит, в каких ситуациях - так вы сможете день за днем судить о его успехах.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6672" y="1259632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10. Расширяйте словарь малыша.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Ребенок владеет словом на двух уровнях: понимает его - это пассивный словарь; говорит - это активный. Активный может быть еще совсем мал. Но если Вы пополняете ресурс понимания, это обязательно приведет к так называемому лексическому взрыву. И в дальнейшем ребенок перенесет в активный словарь то, чему вы научили его, разглядывая вместе картинки, читая книжки и комментируя свои действия. Старайтесь ввести в его пассивный словарь названия вещей, которые его окружают (игрушки, кухонная утварь, предметы быта), названия вещей и существ на картинках в книжках и, конечно, имена родственников и близких людей. Научите ребенка показывать, «где ручки, где ножки» (у куклы, у Вас). Часто спрашивайте: «Где стол?», «Где киса?» и т.д. 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4664" y="1259632"/>
            <a:ext cx="60486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11. Развивайте фонематический слух.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Учите ребенка прислушиваться к различным звукам и давайте им речевое обозначение: водичка течет: с-с-с, жук жужжит: ж-ж-ж, ветер гудит: у-у-у и т.д.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Обращайте внимание ребенка на различное звучание (с-с-с, з-э-з, ш-ш-ш ж-ж-ж), побуждайте различать слова, отличающиеся одним звуком (крыса-крыша нос-нож, уточка-удочка и т.д.).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12. Не пренебрегайте звукоподражанием.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Для детей, которые поздно начинают говорить, очень полезно использовать слова типа «бух», «ку-ку», «оп»,  «на», «дай» и другие короткие слова: состоящие из одного или двух одинаковых слогов. Эти слова основаны на звукоподражаниях, легки для усвоения и облегчают ребенку начальные стадии вхождения в речевую стихию. Потом они уйдут сами собой, станут ненужными, но пока не пренебрегайте ими, сейчас они нужны Вашему ребенку.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6672" y="1187624"/>
            <a:ext cx="590465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13. Читайте, читайте, читайте.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Читайте короткие стихи, сказки. Перечитывайте их много раз - не бойтесь, что это надоест ребенку. Дети гораздо лучше воспринимают текст, который они уже много раз слышали. Если это возможно, постарайтесь разыграть стихотворение – покажите его в лицах и с предметами; предметы эти дайте ребенку потрогать, поиграть с ними. Дождитесь, когда ребенок хорошо запомнит стихотворение, уловит его ритм, а затем пробуйте не договаривать последние строки, предоставляя это делать малышу. Пойте простые песенки, помогая ему воспринять ритм и воспроизвести его.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14. Пальцы помогают речи.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Обратите особое внимание не развитие мелкой моторики - точных движений пальцев руки. Это тесно связано с развитием речи. Лепка, рисование, «пальчиковый театр», игры с мелкими предметами - все это поможет речи, а в будущем - и письму. 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6672" y="1187624"/>
            <a:ext cx="5976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15. Будьте терпеливы, снисходительны и ... осторожны.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Если Ваш малыш неверно произнес какой-либо звук, никогда не смейтесь и не повторяйте за ним неправильное произношение слова. Тут же повторите слово </a:t>
            </a:r>
            <a:r>
              <a:rPr lang="ru-RU">
                <a:latin typeface="Times New Roman"/>
                <a:cs typeface="Times New Roman"/>
              </a:rPr>
              <a:t>правильно</a:t>
            </a:r>
            <a:r>
              <a:rPr lang="ru-RU">
                <a:latin typeface="Times New Roman"/>
                <a:cs typeface="Times New Roman"/>
              </a:rPr>
              <a:t>, стараясь перехватить взгляд ребенка. Возможно, он сможет повторить за Вами. Если не сможет или не захочет, не расстраивайтесь. Будьте терпеливы! Он обязательно повторит за Вами, когда придет время. Он учится и на собственных ошибках, постоянно сравнивая свое произношение с Вашим, поэтому не слишком фиксируйте внимание на неправильном произношении - это может вызвать обратную реакцию. 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16. Только Вы! 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Помните: только Вы и Ваша вера в силы и способности своего ребенка могут помочь ему развиваться. Не забывайте активно радоваться его успехам, чаще хвалите своего малыша.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Anonymous</cp:lastModifiedBy>
  <cp:revision>8</cp:revision>
  <dcterms:created xsi:type="dcterms:W3CDTF">2024-07-26T09:34:20Z</dcterms:created>
  <dcterms:modified xsi:type="dcterms:W3CDTF">2024-08-29T17:43:49Z</dcterms:modified>
  <cp:category/>
  <cp:contentStatus/>
  <cp:version/>
</cp:coreProperties>
</file>